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9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71600" y="1803404"/>
            <a:ext cx="9448800" cy="2975017"/>
          </a:xfrm>
        </p:spPr>
        <p:txBody>
          <a:bodyPr>
            <a:normAutofit fontScale="90000"/>
          </a:bodyPr>
          <a:lstStyle/>
          <a:p>
            <a:r>
              <a:rPr lang="ru-RU" sz="5300" dirty="0" smtClean="0"/>
              <a:t>Неделя</a:t>
            </a:r>
            <a:r>
              <a:rPr lang="ru-RU" dirty="0" smtClean="0"/>
              <a:t> </a:t>
            </a:r>
            <a:br>
              <a:rPr lang="ru-RU" dirty="0" smtClean="0"/>
            </a:br>
            <a:r>
              <a:rPr lang="ru-RU" sz="8000" dirty="0" smtClean="0"/>
              <a:t>МОСКВА – </a:t>
            </a:r>
            <a:br>
              <a:rPr lang="ru-RU" sz="8000" dirty="0" smtClean="0"/>
            </a:br>
            <a:r>
              <a:rPr lang="ru-RU" sz="8000" dirty="0" smtClean="0"/>
              <a:t>СТОЛИЦА</a:t>
            </a:r>
            <a:endParaRPr lang="ru-RU" sz="9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778421"/>
            <a:ext cx="9448800" cy="685800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Тематическое проектирование в старшей группе</a:t>
            </a:r>
          </a:p>
          <a:p>
            <a:r>
              <a:rPr lang="ru-RU" dirty="0" smtClean="0"/>
              <a:t>Музыкальный руководитель: Щукина Надежда </a:t>
            </a:r>
            <a:r>
              <a:rPr lang="ru-RU" dirty="0" err="1" smtClean="0"/>
              <a:t>Камиловна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545465" y="471273"/>
            <a:ext cx="8641724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ru-RU" dirty="0" smtClean="0"/>
              <a:t>МБДОУ «Детский сад №78 комбинированного вида с татарским языком воспитания и обучения» Авиастроительного района </a:t>
            </a:r>
            <a:r>
              <a:rPr lang="ru-RU" dirty="0" err="1" smtClean="0"/>
              <a:t>г.Казани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10788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708338"/>
            <a:ext cx="9601196" cy="5167530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 </a:t>
            </a:r>
            <a:r>
              <a:rPr lang="ru-RU" dirty="0"/>
              <a:t>Педагог приглашает детей занять свои места, объявляет:</a:t>
            </a:r>
          </a:p>
          <a:p>
            <a:r>
              <a:rPr lang="ru-RU" b="1" dirty="0"/>
              <a:t>В:</a:t>
            </a:r>
            <a:r>
              <a:rPr lang="ru-RU" dirty="0"/>
              <a:t> — Ребята, Москва – город очень древний, старый. Но все равно было время, когда на этом месте, где сейчас Москва, стоял дремучий лес. Садитесь поудобнее, сейчас я вам расскажу, как возник этот город.</a:t>
            </a:r>
            <a:br>
              <a:rPr lang="ru-RU" dirty="0"/>
            </a:br>
            <a:r>
              <a:rPr lang="ru-RU" dirty="0"/>
              <a:t>Было это много-много лет назад. В городе Киеве жил – был князь Юрий по прозвищу Долгорукий. Однажды позвал к себе мудрого старца и говорит:</a:t>
            </a:r>
            <a:br>
              <a:rPr lang="ru-RU" dirty="0"/>
            </a:br>
            <a:r>
              <a:rPr lang="ru-RU" dirty="0"/>
              <a:t>«Старею я, а перед смертью хочу навестить родные места». Собрал князь дружину и отправился в путь. Долго ехал князь со своею дружиною. И вот заехал в такие места, где густые леса чередовались с полянами, а по берегам реки раскинулись луга. В лесах много зверья и птицы, в реке множество рыбы. Места холмистые, овраги глубокие…. Залюбовался Юрий этой дивной красотой и подумал, что если построить здесь город, то врагам будет трудно преодолеть холмы, овраги и реки, а для жителей здесь есть все необходимое.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1674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708338"/>
            <a:ext cx="9601196" cy="516753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Только подумал так Юрий и вдруг…. Видит между двумя деревьями, над лесной поляной облако стало превращаться в какого – то неведомого зверя. Во многих походах бывала дружина, много диковин видывала, а такого зверя не видела: три головы, шерсть длинная, разноцветная. Не растерялся князь Юрий, поднял копье, замахнулся на зверя, и чудо произошло: зверь начал таять и превратился в туман.</a:t>
            </a:r>
            <a:br>
              <a:rPr lang="ru-RU" dirty="0"/>
            </a:br>
            <a:r>
              <a:rPr lang="ru-RU" dirty="0"/>
              <a:t>Когда все пришли в себя, спросил у мудреца князь, что быть на этом месте великолепному городу. Зверь был огромен, значит, и город велик. У зверя много голов, значит, и город будет главенствовать. Шерсть у зверя разноцветная, значит, и город будет очень красив. </a:t>
            </a:r>
            <a:br>
              <a:rPr lang="ru-RU" dirty="0"/>
            </a:br>
            <a:r>
              <a:rPr lang="ru-RU" dirty="0"/>
              <a:t>— А как же назвать этот город? – спросил Юрий.</a:t>
            </a:r>
            <a:br>
              <a:rPr lang="ru-RU" dirty="0"/>
            </a:br>
            <a:r>
              <a:rPr lang="ru-RU" dirty="0"/>
              <a:t>А назови его по имени вот этой реки – Москва.</a:t>
            </a:r>
            <a:br>
              <a:rPr lang="ru-RU" dirty="0"/>
            </a:br>
            <a:r>
              <a:rPr lang="ru-RU" dirty="0"/>
              <a:t>И приказал князь построить на этом месте город и имя ему дал – Москва.</a:t>
            </a:r>
            <a:br>
              <a:rPr lang="ru-RU" dirty="0"/>
            </a:br>
            <a:r>
              <a:rPr lang="ru-RU" dirty="0"/>
              <a:t>Рассматривание иллюстраций с видами Московского Кремля.</a:t>
            </a:r>
            <a:br>
              <a:rPr lang="ru-RU" dirty="0"/>
            </a:br>
            <a:r>
              <a:rPr lang="ru-RU" dirty="0"/>
              <a:t>— И предсказание старца исполнилось. Сейчас Москва – огромный город, главный город России , постройки и здания Москвы не только бело – и </a:t>
            </a:r>
            <a:r>
              <a:rPr lang="ru-RU" dirty="0" err="1"/>
              <a:t>краснокаменные</a:t>
            </a:r>
            <a:r>
              <a:rPr lang="ru-RU" dirty="0"/>
              <a:t>, а разноцветные и очень нарядные.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41271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25700" y="1384953"/>
            <a:ext cx="7384959" cy="4848421"/>
          </a:xfrm>
        </p:spPr>
        <p:txBody>
          <a:bodyPr>
            <a:normAutofit fontScale="92500"/>
          </a:bodyPr>
          <a:lstStyle/>
          <a:p>
            <a:r>
              <a:rPr lang="ru-RU" dirty="0"/>
              <a:t>- Ребята, как вы думаете, всегда ли город выглядел так, каким он есть сейчас?</a:t>
            </a:r>
          </a:p>
          <a:p>
            <a:r>
              <a:rPr lang="ru-RU" dirty="0"/>
              <a:t>Влад С.: Нет тебе на свете равных, стародавняя Москва!</a:t>
            </a:r>
          </a:p>
          <a:p>
            <a:r>
              <a:rPr lang="ru-RU" dirty="0"/>
              <a:t>Блеском дней, вовеки славных, будешь ты всегда жива!</a:t>
            </a:r>
          </a:p>
          <a:p>
            <a:r>
              <a:rPr lang="ru-RU" dirty="0"/>
              <a:t>Егор Н.: Град, что строил Долгорукий, посреди глухих лесов,</a:t>
            </a:r>
          </a:p>
          <a:p>
            <a:r>
              <a:rPr lang="ru-RU" dirty="0"/>
              <a:t>Вознесли с любовью внуки выше прочих городов!</a:t>
            </a:r>
          </a:p>
          <a:p>
            <a:r>
              <a:rPr lang="ru-RU" dirty="0"/>
              <a:t>3. Рассказ педагога сопровождается показом слайдов.</a:t>
            </a:r>
          </a:p>
          <a:p>
            <a:r>
              <a:rPr lang="ru-RU" dirty="0"/>
              <a:t>Воспитатель показывает детям старинное изображение города Москвы (показ слайда). А откуда появилось название города Москва?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7004" y="0"/>
            <a:ext cx="4624996" cy="3464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690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Игра: </a:t>
            </a:r>
            <a:r>
              <a:rPr lang="ru-RU" b="1" i="1" dirty="0"/>
              <a:t>Составь герб Москвы.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421227"/>
            <a:ext cx="9601196" cy="4031087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В: </a:t>
            </a:r>
            <a:r>
              <a:rPr lang="ru-RU" dirty="0"/>
              <a:t>Выберите те картинки из конверта, которые вам необходимы для составления герба Москвы.</a:t>
            </a:r>
          </a:p>
          <a:p>
            <a:r>
              <a:rPr lang="ru-RU" b="1" dirty="0"/>
              <a:t>В: </a:t>
            </a:r>
            <a:r>
              <a:rPr lang="ru-RU" dirty="0"/>
              <a:t>А какая Москва сегодня. В Москве много аэропортов, вокзалов. Столица должна быть соединена со всей страной. ( Показ иллюстраций или слайдов)</a:t>
            </a:r>
          </a:p>
          <a:p>
            <a:r>
              <a:rPr lang="ru-RU" dirty="0"/>
              <a:t>На берегу Москвы- реки стоит дом правительства Российской Федерации. (иллюстрации или слайды)</a:t>
            </a:r>
          </a:p>
          <a:p>
            <a:r>
              <a:rPr lang="ru-RU" dirty="0"/>
              <a:t>Недалеко от Кремля на левом берегу Москвы- реки, расположен Храм Христа Спасителя – он построен в честь победы русских воинов над Наполеоном. (иллюстрации или слайды)</a:t>
            </a:r>
          </a:p>
          <a:p>
            <a:r>
              <a:rPr lang="ru-RU" b="1" dirty="0"/>
              <a:t>В: </a:t>
            </a:r>
            <a:r>
              <a:rPr lang="ru-RU" dirty="0"/>
              <a:t>Ну вот и закончилось наше  путешествие …</a:t>
            </a:r>
          </a:p>
          <a:p>
            <a:r>
              <a:rPr lang="ru-RU" dirty="0"/>
              <a:t>Такой большой старинный город</a:t>
            </a:r>
          </a:p>
          <a:p>
            <a:r>
              <a:rPr lang="ru-RU" dirty="0"/>
              <a:t>Гордится им моя страна!</a:t>
            </a:r>
          </a:p>
          <a:p>
            <a:r>
              <a:rPr lang="ru-RU" dirty="0"/>
              <a:t>Всем городам он – голова,</a:t>
            </a:r>
          </a:p>
          <a:p>
            <a:r>
              <a:rPr lang="ru-RU" dirty="0"/>
              <a:t>Столица Родины – Москва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9438" y="3943148"/>
            <a:ext cx="190500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704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Программное содержание: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2562896"/>
            <a:ext cx="5466007" cy="3312972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расширить </a:t>
            </a:r>
            <a:r>
              <a:rPr lang="ru-RU" dirty="0"/>
              <a:t>представление о столице нашей Родины -Москве, познакомить с её достопримечательностями; учить рассказывать о Москве, вызвать интерес к самому </a:t>
            </a:r>
            <a:r>
              <a:rPr lang="ru-RU" dirty="0" smtClean="0"/>
              <a:t>прекрасному </a:t>
            </a:r>
            <a:r>
              <a:rPr lang="ru-RU" dirty="0"/>
              <a:t>городу нашей страны; чувство восхищения и гордости красотой столицы России-Москвы; познакомить с историческим прошлым Москвы.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1408" y="2562896"/>
            <a:ext cx="5127165" cy="3411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7810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1" y="1493950"/>
            <a:ext cx="9601196" cy="4317524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Цель: закрепить у детей представление о Москве – столице нашей Родины, об истории её возникновения.</a:t>
            </a:r>
          </a:p>
          <a:p>
            <a:r>
              <a:rPr lang="ru-RU" dirty="0"/>
              <a:t>Задачи:</a:t>
            </a:r>
          </a:p>
          <a:p>
            <a:r>
              <a:rPr lang="ru-RU" dirty="0"/>
              <a:t>1. Обобщить, уточнить и систематизировать представления детей о своей стране – городе Москве, его объектах. Стимулировать интерес к изучению истории города.</a:t>
            </a:r>
          </a:p>
          <a:p>
            <a:r>
              <a:rPr lang="ru-RU" dirty="0"/>
              <a:t>2. Продолжать знакомить с Российской символикой, её назначением и обозначением: герб, флаг, герб столицы.</a:t>
            </a:r>
          </a:p>
          <a:p>
            <a:r>
              <a:rPr lang="ru-RU" dirty="0"/>
              <a:t>3. Пополнить знания детей об отдельных страницах истории и культуры Москвы, людях, оставивших след в памяти народа: о возникновении герба Москвы, о происхождении названия города, о Юрии Долгоруком, о московском кремле.</a:t>
            </a:r>
          </a:p>
          <a:p>
            <a:r>
              <a:rPr lang="ru-RU" dirty="0"/>
              <a:t>4. Воспитывать интерес к познанию истории нашего государства, развитие патриотических чувств детей - чувство любви и гордости к родной земле, к своей  Родине.</a:t>
            </a:r>
          </a:p>
        </p:txBody>
      </p:sp>
    </p:spTree>
    <p:extLst>
      <p:ext uri="{BB962C8B-B14F-4D97-AF65-F5344CB8AC3E}">
        <p14:creationId xmlns:p14="http://schemas.microsoft.com/office/powerpoint/2010/main" val="3137374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/>
              <a:t>1. Организационный момент Мы  живем в стране, у которой удивительно красивое имя – Россия. А вы знаете, почему у нашей страны такое название?</a:t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9491" y="2421465"/>
            <a:ext cx="7217534" cy="38819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За </a:t>
            </a:r>
            <a:r>
              <a:rPr lang="ru-RU" dirty="0"/>
              <a:t>ясные зори, умытые росами,</a:t>
            </a:r>
          </a:p>
          <a:p>
            <a:r>
              <a:rPr lang="ru-RU" dirty="0"/>
              <a:t>За русское поле с колосьями рослыми.</a:t>
            </a:r>
          </a:p>
          <a:p>
            <a:r>
              <a:rPr lang="ru-RU" dirty="0"/>
              <a:t>За реки разливные в пламени синем</a:t>
            </a:r>
          </a:p>
          <a:p>
            <a:r>
              <a:rPr lang="ru-RU" dirty="0"/>
              <a:t>Тебя по-славянски назвали Россия.</a:t>
            </a:r>
          </a:p>
          <a:p>
            <a:r>
              <a:rPr lang="ru-RU" dirty="0"/>
              <a:t>Много чудесных стран на Земле, везде живут люди, но Россия – единственная, необыкновенная страна, потому что она наша Родина. Как вы думаете, что такое Родина?  Родина – значит родная, как мать и отец. Родина – место, где мы родились, страна, в которой мы живем. Родина у каждого человека одна.)</a:t>
            </a:r>
          </a:p>
          <a:p>
            <a:r>
              <a:rPr lang="ru-RU" dirty="0"/>
              <a:t>Давайте проверим наши знания о России.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6000" y="1993900"/>
            <a:ext cx="3556000" cy="444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53569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Я буду говорить начало предложения, а вы его закончите.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i="1" dirty="0" smtClean="0"/>
              <a:t>Наша </a:t>
            </a:r>
            <a:r>
              <a:rPr lang="ru-RU" i="1" dirty="0"/>
              <a:t>страна называется…  Россия.</a:t>
            </a:r>
            <a:endParaRPr lang="ru-RU" dirty="0"/>
          </a:p>
          <a:p>
            <a:r>
              <a:rPr lang="ru-RU" i="1" dirty="0"/>
              <a:t>Граждане России называются…  россияне.</a:t>
            </a:r>
            <a:endParaRPr lang="ru-RU" dirty="0"/>
          </a:p>
          <a:p>
            <a:r>
              <a:rPr lang="ru-RU" i="1" dirty="0"/>
              <a:t>Столица России – город…  Москва.</a:t>
            </a:r>
            <a:endParaRPr lang="ru-RU" dirty="0"/>
          </a:p>
          <a:p>
            <a:r>
              <a:rPr lang="ru-RU" i="1" dirty="0"/>
              <a:t>Кто президент в России… Путин.</a:t>
            </a:r>
            <a:endParaRPr lang="ru-RU" dirty="0"/>
          </a:p>
          <a:p>
            <a:r>
              <a:rPr lang="ru-RU" i="1" dirty="0"/>
              <a:t>Какой документ имеет гражданин России…  паспорт.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660" y="2556932"/>
            <a:ext cx="3737175" cy="2092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7852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«Государственные символы».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Какие </a:t>
            </a:r>
            <a:r>
              <a:rPr lang="ru-RU" dirty="0"/>
              <a:t>государственные символы вы знаете? (Герб, флаг.)  </a:t>
            </a:r>
          </a:p>
          <a:p>
            <a:r>
              <a:rPr lang="ru-RU" dirty="0"/>
              <a:t>Что такое государственный гимн? (Главная песня страны, исполняется в особо торжественных случаях, слушать ее надо стоя, проявляя уважение.)   «Гимн»  А. Александров.</a:t>
            </a:r>
          </a:p>
          <a:p>
            <a:r>
              <a:rPr lang="ru-RU" dirty="0"/>
              <a:t>Предлагаю на доске выбрать среди разных флагов российский флаг.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9753" y="4710130"/>
            <a:ext cx="3364873" cy="1884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642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Игра «Узнай наш флаг».</a:t>
            </a:r>
            <a:r>
              <a:rPr lang="ru-RU" dirty="0"/>
              <a:t>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Цель: закрепить знания детей о государственном флаге, научить узнавать флаг России среди флагов других стран.</a:t>
            </a:r>
          </a:p>
          <a:p>
            <a:r>
              <a:rPr lang="ru-RU" dirty="0"/>
              <a:t>Где можно увидеть российский флаг? (На государственных зданиях, кораблях, самолетах, жилых домах в дни государственных праздников.)  Белый цвет обозначает чистоту, синий – небо и верность, красный – огонь и отвагу. Найдите российский герб среди других стран.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312" y="4947097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356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 </a:t>
            </a:r>
            <a:r>
              <a:rPr lang="ru-RU" b="1" dirty="0"/>
              <a:t>Игра «Узнай наш герб»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2" y="2677052"/>
            <a:ext cx="9601196" cy="3318936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Цель: закрепить знания детей о государственном гербе, научить узнавать герб России среди гербов других стран.</a:t>
            </a:r>
          </a:p>
          <a:p>
            <a:r>
              <a:rPr lang="ru-RU" dirty="0"/>
              <a:t>Что изображено на нашем гербе? (Золотой двуглавый орел со скипетром и державой, на щите изображен Георгий Победоносец на коне, он копьем поражает змея.) Герб наш символизирует победу добра над злом, красоту и справедливость.</a:t>
            </a:r>
          </a:p>
          <a:p>
            <a:r>
              <a:rPr lang="ru-RU" dirty="0"/>
              <a:t>«Города  России».</a:t>
            </a:r>
          </a:p>
          <a:p>
            <a:r>
              <a:rPr lang="ru-RU" dirty="0"/>
              <a:t>Россия – самая большая страна в мире! В России свыше тысячи городов, очень много сел и деревень. Назовите города, которые вы знаете. А теперь я предлагаю вам из </a:t>
            </a:r>
            <a:r>
              <a:rPr lang="ru-RU" dirty="0" err="1"/>
              <a:t>пазлов</a:t>
            </a:r>
            <a:r>
              <a:rPr lang="ru-RU" dirty="0"/>
              <a:t> собрать картинки и отгадать достопримечательность какого города там изображена. (Кремль).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24" y="591077"/>
            <a:ext cx="1905000" cy="208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4853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2371" y="557129"/>
            <a:ext cx="9601196" cy="1303867"/>
          </a:xfrm>
        </p:spPr>
        <p:txBody>
          <a:bodyPr/>
          <a:lstStyle/>
          <a:p>
            <a:r>
              <a:rPr lang="ru-RU" dirty="0"/>
              <a:t>Ребята а что мы знаем о Москве 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2009104"/>
            <a:ext cx="9741793" cy="4507606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/>
              <a:t>Ребёнок:                  Москва – это Красная площадь,</a:t>
            </a:r>
            <a:endParaRPr lang="ru-RU" dirty="0"/>
          </a:p>
          <a:p>
            <a:r>
              <a:rPr lang="ru-RU" b="1" dirty="0"/>
              <a:t>                                  Москва – это башни Кремля,</a:t>
            </a:r>
            <a:endParaRPr lang="ru-RU" dirty="0"/>
          </a:p>
          <a:p>
            <a:r>
              <a:rPr lang="ru-RU" b="1" dirty="0"/>
              <a:t>                                  Москва – это сердце России,</a:t>
            </a:r>
            <a:endParaRPr lang="ru-RU" dirty="0"/>
          </a:p>
          <a:p>
            <a:r>
              <a:rPr lang="ru-RU" b="1" dirty="0"/>
              <a:t>                                  Которое любит тебя.</a:t>
            </a:r>
            <a:endParaRPr lang="ru-RU" dirty="0"/>
          </a:p>
          <a:p>
            <a:r>
              <a:rPr lang="ru-RU" b="1" dirty="0"/>
              <a:t>В: </a:t>
            </a:r>
            <a:r>
              <a:rPr lang="ru-RU" dirty="0"/>
              <a:t>Почему в стихотворении говорится, что Москва – это сердце России.</a:t>
            </a:r>
          </a:p>
          <a:p>
            <a:r>
              <a:rPr lang="ru-RU" b="1" dirty="0"/>
              <a:t>Д: </a:t>
            </a:r>
            <a:r>
              <a:rPr lang="ru-RU" dirty="0"/>
              <a:t>Москва – столица России; Москва – главный город нашей страны.</a:t>
            </a:r>
          </a:p>
          <a:p>
            <a:r>
              <a:rPr lang="ru-RU" b="1" dirty="0"/>
              <a:t>В:</a:t>
            </a:r>
            <a:r>
              <a:rPr lang="ru-RU" dirty="0"/>
              <a:t> Молодцы! Столица обычно один из самых красивых городов страны, поэтому мы и начали занятие с пословицы. Столица отличается от других городов тем, что в ней живёт и работает президент нашей страны.</a:t>
            </a:r>
          </a:p>
          <a:p>
            <a:r>
              <a:rPr lang="ru-RU" dirty="0"/>
              <a:t> Как его зовут? ( показ портрета)</a:t>
            </a:r>
          </a:p>
          <a:p>
            <a:r>
              <a:rPr lang="ru-RU" b="1" dirty="0"/>
              <a:t> </a:t>
            </a:r>
            <a:r>
              <a:rPr lang="ru-RU" dirty="0"/>
              <a:t>- А как вы думаете, что такое столица? (дети высказывают свои предположения).</a:t>
            </a:r>
          </a:p>
          <a:p>
            <a:r>
              <a:rPr lang="ru-RU" dirty="0"/>
              <a:t>- Как называется главный город нашей страны?</a:t>
            </a:r>
          </a:p>
          <a:p>
            <a:r>
              <a:rPr lang="ru-RU" dirty="0"/>
              <a:t> Сегодня мы поговорим о городе Москве – столице нашей большой и великой страны. Кто из вас был в этом красивом городе? (ответы детей</a:t>
            </a:r>
            <a:r>
              <a:rPr lang="ru-RU" dirty="0" smtClean="0"/>
              <a:t>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7178" y="1403797"/>
            <a:ext cx="3004599" cy="251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9629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550</Words>
  <Application>Microsoft Office PowerPoint</Application>
  <PresentationFormat>Широкоэкранный</PresentationFormat>
  <Paragraphs>69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Garamond</vt:lpstr>
      <vt:lpstr>Натуральные материалы</vt:lpstr>
      <vt:lpstr>Неделя  МОСКВА –  СТОЛИЦА</vt:lpstr>
      <vt:lpstr>Программное содержание: </vt:lpstr>
      <vt:lpstr>Презентация PowerPoint</vt:lpstr>
      <vt:lpstr>1. Организационный момент Мы  живем в стране, у которой удивительно красивое имя – Россия. А вы знаете, почему у нашей страны такое название? </vt:lpstr>
      <vt:lpstr>Я буду говорить начало предложения, а вы его закончите. </vt:lpstr>
      <vt:lpstr> «Государственные символы». </vt:lpstr>
      <vt:lpstr>Игра «Узнай наш флаг». </vt:lpstr>
      <vt:lpstr> Игра «Узнай наш герб»</vt:lpstr>
      <vt:lpstr>Ребята а что мы знаем о Москве :</vt:lpstr>
      <vt:lpstr>Презентация PowerPoint</vt:lpstr>
      <vt:lpstr>Презентация PowerPoint</vt:lpstr>
      <vt:lpstr>Презентация PowerPoint</vt:lpstr>
      <vt:lpstr>Игра: Составь герб Москвы.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 МОСКВА –  СТОЛИЦА</dc:title>
  <dc:creator>Алёна Щукина</dc:creator>
  <cp:lastModifiedBy>Алёна Щукина</cp:lastModifiedBy>
  <cp:revision>3</cp:revision>
  <dcterms:created xsi:type="dcterms:W3CDTF">2020-05-04T14:50:25Z</dcterms:created>
  <dcterms:modified xsi:type="dcterms:W3CDTF">2020-05-04T15:11:25Z</dcterms:modified>
</cp:coreProperties>
</file>